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8f3961ea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8f3961ea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8f395682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8f39568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8f39568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8f39568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8f3961e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8f3961e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8f3961ea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8f3961ea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8f3961e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8f3961e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8f3961ea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8f3961ea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8f3961ea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8f3961ea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8f3961e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8f3961e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8f3961ea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8f3961ea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8f3961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8f3961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8f3961ea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8f3961ea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8f395682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8f395682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c4b68c6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c4b68c6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8f395682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8f395682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8f39568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8f39568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8f3961ea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8f3961ea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8f39568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8f39568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8f39568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8f39568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8f395682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8f395682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lweb.cfa.harvard.edu/~deisenst/acousticpeak/acoustic_physics.html" TargetMode="External"/><Relationship Id="rId4" Type="http://schemas.openxmlformats.org/officeDocument/2006/relationships/hyperlink" Target="https://scholar.harvard.edu/deisenstein/book/export/html/28634" TargetMode="External"/><Relationship Id="rId5" Type="http://schemas.openxmlformats.org/officeDocument/2006/relationships/hyperlink" Target="https://www.esa.int/Science_Exploration/Space_Science/Planck/Planck_reveals_an_almost_perfect_Universe" TargetMode="External"/><Relationship Id="rId6" Type="http://schemas.openxmlformats.org/officeDocument/2006/relationships/hyperlink" Target="https://arxiv.org/abs/astro-ph/991117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25" y="500925"/>
            <a:ext cx="38184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3 Presentation: CMB, LSS, and Cosmological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Ryan White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PHYS4080 2023</a:t>
            </a:r>
            <a:endParaRPr sz="2000"/>
          </a:p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6890375" y="4750300"/>
            <a:ext cx="22539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952"/>
              <a:t>Source: ESA and Planck Collaboration</a:t>
            </a:r>
            <a:endParaRPr sz="95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Matter Power Spectrum</a:t>
            </a:r>
            <a:endParaRPr/>
          </a:p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Galaxy number densities and separations in the recent Universe indicate dynamical history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Spatial imprint left by BAO in the early Universe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Clustering in the time since last scattering changes the shape of the spectrum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spectrum is redshift dependent!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350" y="1282400"/>
            <a:ext cx="4775649" cy="386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Matter Power Spectrum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505700"/>
            <a:ext cx="22296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spectrum is dependent on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time to cluster means more power at small scales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spectrum is dependent on mass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mass means clustering and collapse faster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CDM smoothes the spectrum from gravitational interaction</a:t>
            </a:r>
            <a:endParaRPr/>
          </a:p>
          <a:p>
            <a:pPr indent="-298450" lvl="6" marL="3200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875" y="1283675"/>
            <a:ext cx="6682127" cy="385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Ia Supernova 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Help to determine cosmological parameters at high redshift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redshift SNe Ia further away than originally expected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Won a Nobel Prize!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Constrains matter and dark energy densities which influence the Hubble flow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Higher CDM/baryon density means lower distance modulus</a:t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875" y="1285950"/>
            <a:ext cx="4663124" cy="385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Fitting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505700"/>
            <a:ext cx="3720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Different observables constrain parameters in different ways/amounts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can estimate the values of parameters with Bayesian inference (MCMC)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Fitting parameters alone barely constrains parameters of interest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Need to fit the data simultaneously to get good constraints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Degeneracies in CDM+baryon combinations, broken by CMB</a:t>
            </a:r>
            <a:endParaRPr/>
          </a:p>
        </p:txBody>
      </p:sp>
      <p:sp>
        <p:nvSpPr>
          <p:cNvPr id="168" name="Google Shape;168;p2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515" y="0"/>
            <a:ext cx="51049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Fitting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505700"/>
            <a:ext cx="3688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Fitting all observables simultaneously gives precise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datasets/observables generally leads to a finer likelihood contour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all data, we obtain </a:t>
            </a:r>
            <a:endParaRPr/>
          </a:p>
        </p:txBody>
      </p:sp>
      <p:sp>
        <p:nvSpPr>
          <p:cNvPr id="176" name="Google Shape;176;p2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738" y="2841088"/>
            <a:ext cx="14287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288" y="3094100"/>
            <a:ext cx="1571625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253" y="0"/>
            <a:ext cx="730749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829" y="0"/>
            <a:ext cx="726034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613" y="0"/>
            <a:ext cx="6934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119" y="0"/>
            <a:ext cx="64037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Cosmological Parameters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357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Different energy components (cosmological parameters) dominate distinct epochs in the Universe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dynamics (Hubble flow) of the Universe are determined by these parameters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Several observational probes for dynamics and energy densities at different epochs</a:t>
            </a:r>
            <a:endParaRPr/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725" y="1288225"/>
            <a:ext cx="5252274" cy="38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13" y="2999225"/>
            <a:ext cx="2236675" cy="4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112" y="0"/>
            <a:ext cx="62557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Eisenstein, D, 2020. </a:t>
            </a:r>
            <a:r>
              <a:rPr i="1" lang="en"/>
              <a:t>What is the acoustic peak?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https://lweb.cfa.harvard.edu/~deisenst/acousticpeak/acoustic_physics.html</a:t>
            </a:r>
            <a:br>
              <a:rPr lang="en" sz="800"/>
            </a:br>
            <a:r>
              <a:rPr lang="en" sz="800" u="sng">
                <a:solidFill>
                  <a:schemeClr val="hlink"/>
                </a:solidFill>
                <a:hlinkClick r:id="rId4"/>
              </a:rPr>
              <a:t>https://scholar.harvard.edu/deisenstein/book/export/html/28634</a:t>
            </a:r>
            <a:r>
              <a:rPr lang="en" sz="800"/>
              <a:t> </a:t>
            </a:r>
            <a:endParaRPr sz="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ESA and Planck C</a:t>
            </a:r>
            <a:r>
              <a:rPr lang="en"/>
              <a:t>ollab. 2013. </a:t>
            </a:r>
            <a:r>
              <a:rPr i="1" lang="en"/>
              <a:t>Planck reveals an almost perfect Universe</a:t>
            </a:r>
            <a:br>
              <a:rPr lang="en"/>
            </a:br>
            <a:r>
              <a:rPr lang="en" sz="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https://www.esa.int/Science_Exploration/Space_Science/Planck/Planck_reveals_an_almost_perfect_Universe</a:t>
            </a:r>
            <a:r>
              <a:rPr lang="en" sz="800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A. Lewis, A. Challinor, and A. Lasenby, Astrophys. J. 538, 473 (2000) </a:t>
            </a:r>
            <a:r>
              <a:rPr lang="en" sz="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https://arxiv.org/abs/astro-ph/9911177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Baryon Acoustic Oscillations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505700"/>
            <a:ext cx="3680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of the most complete observational probes of the cosmological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Describes the state of the universe at z~1100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At this time, photons decoupled from baryons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baryons, bigger peak at sound horizon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CDM, bigger peak at low radius</a:t>
            </a:r>
            <a:endParaRPr/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725" y="1274950"/>
            <a:ext cx="5152274" cy="38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7459725" y="4844050"/>
            <a:ext cx="180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Source: Daniel Eisenstein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CMB Temperature Power Spectrum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505700"/>
            <a:ext cx="3904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CMB is a snapshot of BAO in time.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Odd peaks are influenced by baryon plasma compression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Even peaks rarefaction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 peak is from the sound horizon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Comparing second and third peaks gives information about cold dark matter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larger third peak means that CDM had more contribution before recombination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baryons means damping at smaller scales</a:t>
            </a:r>
            <a:endParaRPr/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101" y="1290275"/>
            <a:ext cx="4927901" cy="3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CMB Polarisation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Photons scattering off of baryons creates a net polarisation, especially on small scales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Since particles need to interact, polarisation occurs on scales where diffusion in the baryon plasma is 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polarisation peaks are therefore shifted to smaller angular scales relative to the TT power spectrum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Higher baryon density means damping at smaller scales, shifting the polarisation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" y="0"/>
            <a:ext cx="91440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